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Catamaran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tamaran-bold.fntdata"/><Relationship Id="rId23" Type="http://schemas.openxmlformats.org/officeDocument/2006/relationships/font" Target="fonts/Catamara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ea6892b4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ea6892b4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ea6892b4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ea6892b4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bbd80c54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bbd80c5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ea6892b4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ea6892b4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ea6892b4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ea6892b4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ea6892b4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ea6892b4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ea6892b4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ea6892b4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ea6892b4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ea6892b4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c0127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c0127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eaeb6b9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eaeb6b9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ea6892b45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ea6892b45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ea6892b45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ea6892b45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ca4f8a5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ca4f8a5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bbd80c5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bbd80c5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ea6892b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ea6892b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Relationship Id="rId5" Type="http://schemas.openxmlformats.org/officeDocument/2006/relationships/hyperlink" Target="http://drive.google.com/file/d/1rNuuANBZX5wo4k4W3yqre1HgYgJdJp2Q/view" TargetMode="External"/><Relationship Id="rId6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organGullo/TAMU-LANL_RoboticArmCapstone/blob/main/README.md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amucs-my.sharepoint.com/:x:/r/personal/gullo_morgan_tamu_edu/_layouts/15/doc2.aspx?sourcedoc=%7B8F7B49D6-BC0F-41D8-A176-45EECC1D1487%7D&amp;file=Final%20Organized%20BOM.xlsx&amp;action=default&amp;mobileredirect=true&amp;DefaultItemOpen=1&amp;wdOrigin=SEARCHENGINE.GOOGLE%2CAPPHOME-WEB.FILEBROWSER.RECENT&amp;wdPreviousSession=2b88c048-9d8f-4999-9fb7-5b0a7b5ec120&amp;wdPreviousSessionSrc=AppHomeWeb&amp;ct=1743525401201" TargetMode="External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Project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4/14/2025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129575" y="1530550"/>
            <a:ext cx="2628900" cy="1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Weight Update for assembly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Measured = 26.2 lb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Below our goal of 31 lbs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1" name="Google Shape;141;p22" title="IMG_780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00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 title="IMG_780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99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338225" y="1061450"/>
            <a:ext cx="31920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J2 Motor (with J3 off)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Torque = 12 Nm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J2 Motor (with J3 on)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Torque = 20 Nm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Amps = 0.7 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J3 Motor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Torque = 2 Nm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Watts = 5.2 W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1" name="Google Shape;151;p23" title="IMG_8074.HEIC"/>
          <p:cNvPicPr preferRelativeResize="0"/>
          <p:nvPr/>
        </p:nvPicPr>
        <p:blipFill rotWithShape="1">
          <a:blip r:embed="rId3">
            <a:alphaModFix/>
          </a:blip>
          <a:srcRect b="16527" l="0" r="0" t="36798"/>
          <a:stretch/>
        </p:blipFill>
        <p:spPr>
          <a:xfrm>
            <a:off x="2947850" y="1113150"/>
            <a:ext cx="2628899" cy="163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 title="IMG_8073.HEIC"/>
          <p:cNvPicPr preferRelativeResize="0"/>
          <p:nvPr/>
        </p:nvPicPr>
        <p:blipFill rotWithShape="1">
          <a:blip r:embed="rId4">
            <a:alphaModFix/>
          </a:blip>
          <a:srcRect b="19144" l="0" r="0" t="30777"/>
          <a:stretch/>
        </p:blipFill>
        <p:spPr>
          <a:xfrm>
            <a:off x="2998450" y="2892926"/>
            <a:ext cx="2527676" cy="16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 title="IMG_8078.HEIC"/>
          <p:cNvPicPr preferRelativeResize="0"/>
          <p:nvPr/>
        </p:nvPicPr>
        <p:blipFill rotWithShape="1">
          <a:blip r:embed="rId5">
            <a:alphaModFix/>
          </a:blip>
          <a:srcRect b="14228" l="0" r="0" t="20679"/>
          <a:stretch/>
        </p:blipFill>
        <p:spPr>
          <a:xfrm>
            <a:off x="5794725" y="1346325"/>
            <a:ext cx="3041399" cy="26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J5 Motor 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57075" y="1207825"/>
            <a:ext cx="35094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Investigating unexpected issues with the J5 motor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Engaging with recommended vendors to identify the appropriate motor driver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Actively exploring integration with Elmo Motion Control software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69601" l="0" r="0" t="0"/>
          <a:stretch/>
        </p:blipFill>
        <p:spPr>
          <a:xfrm>
            <a:off x="3486065" y="2571751"/>
            <a:ext cx="5508787" cy="1134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24975" l="0" r="0" t="0"/>
          <a:stretch/>
        </p:blipFill>
        <p:spPr>
          <a:xfrm>
            <a:off x="4991175" y="1175600"/>
            <a:ext cx="2498575" cy="1134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Power Supply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272575" y="1037562"/>
            <a:ext cx="3762300" cy="3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Barrier terminal blocks and jumpers will be used to distribute power to each motor.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One terminal block will serve as the negative connection, while the other will be positive.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The components must be rated for 75A and 24V to ensure safe and reliable operation.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The terminal blocks will be securely mounted to the base of our design for stability.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125" y="1307400"/>
            <a:ext cx="4802024" cy="2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Electrical Setup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6" title="27110453-F539-45A9-8156-D03A51ABE62E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 title="9662F86D-955F-442F-BC24-B694A9E6D759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549" y="1066800"/>
            <a:ext cx="2628899" cy="350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 title="068D0CCF-25FE-4C30-B97C-C4C886B052B1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947" y="1052100"/>
            <a:ext cx="2605060" cy="347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Power Supply Validation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7" title="945D2576-0777-438F-BFD3-E8B8D662D806_1_105_c.jpeg"/>
          <p:cNvPicPr preferRelativeResize="0"/>
          <p:nvPr/>
        </p:nvPicPr>
        <p:blipFill rotWithShape="1">
          <a:blip r:embed="rId3">
            <a:alphaModFix/>
          </a:blip>
          <a:srcRect b="26026" l="0" r="0" t="11411"/>
          <a:stretch/>
        </p:blipFill>
        <p:spPr>
          <a:xfrm>
            <a:off x="1464588" y="925462"/>
            <a:ext cx="2628900" cy="21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 title="884E9A9A-90B4-4CB5-99C9-B40124006E67_1_105_c.jpeg"/>
          <p:cNvPicPr preferRelativeResize="0"/>
          <p:nvPr/>
        </p:nvPicPr>
        <p:blipFill rotWithShape="1">
          <a:blip r:embed="rId4">
            <a:alphaModFix/>
          </a:blip>
          <a:srcRect b="22750" l="7596" r="10717" t="32376"/>
          <a:stretch/>
        </p:blipFill>
        <p:spPr>
          <a:xfrm>
            <a:off x="870325" y="3140450"/>
            <a:ext cx="3817426" cy="15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 title="IMG_3929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850" y="925450"/>
            <a:ext cx="214312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2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https://github.com/MorganGullo/TAMU-LANL_RoboticArmCapstone/blob/main/README.md</a:t>
            </a:r>
            <a:endParaRPr sz="142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8" title="Screen Shot 2025-04-01 at 5.40.30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058" y="914400"/>
            <a:ext cx="6749891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Verify electrical components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Test motors from common hub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Film milestone video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 GitHub repository to streamline and document the assembly process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Work on Final Report, Final Presentation, and poster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Final Presentation April 24th 5:00 - 6:00 PM in Zachry Room 256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 title="Screen Shot 2025-04-13 at 9.14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8" y="955263"/>
            <a:ext cx="9057526" cy="37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 title="Screen Shot 2025-03-28 at 1.52.3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7972"/>
            <a:ext cx="2622827" cy="15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 title="Screen Shot 2025-03-28 at 1.53.4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00" y="1046425"/>
            <a:ext cx="3132250" cy="13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 title="Screen Shot 2025-03-28 at 1.55.18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000" y="3225239"/>
            <a:ext cx="3021149" cy="134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 title="Screen Shot 2025-03-28 at 1.58.03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504" y="1046426"/>
            <a:ext cx="3053821" cy="18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title="Screen Shot 2025-03-28 at 1.54.06 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9825" y="1841770"/>
            <a:ext cx="3241675" cy="180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8" title="Screen Shot 2025-04-08 at 11.05.23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125" y="1066800"/>
            <a:ext cx="6177838" cy="350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231125" y="1220025"/>
            <a:ext cx="2365200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USB Extension Cable for R-link connection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tamucs-my.sharepoint.com/:x:/r/personal/gullo_morgan_tamu_edu/_layouts/15/doc2.aspx?sourcedoc=%7B8F7B49D6-BC0F-41D8-A176-45EECC1D1487%7D&amp;file=Final%20Organized%20BOM.xlsx&amp;action=default&amp;mobileredirect=true&amp;DefaultItemOpen=1&amp;wdOrigin=SEARCHENGINE.GOOGLE%2CAPPHOME-WEB.FILEBROWSER.RECENT&amp;wdPreviousSession=2b88c048-9d8f-4999-9fb7-5b0a7b5ec120&amp;wdPreviousSessionSrc=AppHomeWeb&amp;ct=1743525401201</a:t>
            </a:r>
            <a:r>
              <a:rPr lang="en" sz="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9" title="Screen Shot 2025-04-09 at 9.36.46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745" y="914400"/>
            <a:ext cx="4920515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688" y="1066800"/>
            <a:ext cx="2784634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425" y="1066800"/>
            <a:ext cx="2758420" cy="350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44100" y="1134675"/>
            <a:ext cx="2726400" cy="3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Assembly Manual 99% complete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~60 pages long (lots of figures, cover pages, etc…)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Prototype 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33625" y="1180550"/>
            <a:ext cx="2940600" cy="3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Prototyped Assembly meets our length, and weight requirements outlined in the beginning of our project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Length  is .9 m, satisfying the length requirement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1" name="Google Shape;131;p21" title="IMG_7802 (1).jpg"/>
          <p:cNvPicPr preferRelativeResize="0"/>
          <p:nvPr/>
        </p:nvPicPr>
        <p:blipFill rotWithShape="1">
          <a:blip r:embed="rId3">
            <a:alphaModFix/>
          </a:blip>
          <a:srcRect b="0" l="18629" r="13032" t="0"/>
          <a:stretch/>
        </p:blipFill>
        <p:spPr>
          <a:xfrm>
            <a:off x="6572775" y="1066813"/>
            <a:ext cx="1796475" cy="350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 title="IMG_7800 (1).jpg"/>
          <p:cNvPicPr preferRelativeResize="0"/>
          <p:nvPr/>
        </p:nvPicPr>
        <p:blipFill rotWithShape="1">
          <a:blip r:embed="rId4">
            <a:alphaModFix/>
          </a:blip>
          <a:srcRect b="0" l="23178" r="24250" t="29078"/>
          <a:stretch/>
        </p:blipFill>
        <p:spPr>
          <a:xfrm>
            <a:off x="4141302" y="1066825"/>
            <a:ext cx="1948750" cy="350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